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4" r:id="rId2"/>
    <p:sldId id="265" r:id="rId3"/>
    <p:sldId id="258" r:id="rId4"/>
    <p:sldId id="260" r:id="rId5"/>
    <p:sldId id="257" r:id="rId6"/>
    <p:sldId id="256" r:id="rId7"/>
    <p:sldId id="261" r:id="rId8"/>
    <p:sldId id="263" r:id="rId9"/>
    <p:sldId id="267" r:id="rId10"/>
    <p:sldId id="262" r:id="rId11"/>
    <p:sldId id="266" r:id="rId12"/>
    <p:sldId id="259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76"/>
  </p:normalViewPr>
  <p:slideViewPr>
    <p:cSldViewPr snapToGrid="0" snapToObjects="1">
      <p:cViewPr>
        <p:scale>
          <a:sx n="81" d="100"/>
          <a:sy n="81" d="100"/>
        </p:scale>
        <p:origin x="1504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57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72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050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357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336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9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73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707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1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69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720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90B03-1A3D-C74C-B607-6EB0ABB75FF0}" type="datetimeFigureOut">
              <a:rPr lang="en-US" smtClean="0"/>
              <a:t>5/9/16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5231D-426E-5948-B080-4CBDE5B0C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985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87584" y="2155270"/>
            <a:ext cx="7070666" cy="1754326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5400" b="1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Data science is helping companies export</a:t>
            </a:r>
            <a:endParaRPr lang="en-US" sz="54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7584" y="4154171"/>
            <a:ext cx="7070666" cy="1200329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April 27, 2016</a:t>
            </a:r>
          </a:p>
          <a:p>
            <a:endParaRPr lang="en-US" sz="3200" b="0" i="0" dirty="0" smtClean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-2828837" y="2828834"/>
            <a:ext cx="6858003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7200" b="1" dirty="0" smtClean="0">
                <a:solidFill>
                  <a:schemeClr val="bg1"/>
                </a:solidFill>
                <a:latin typeface="DIN Alternate" charset="0"/>
                <a:ea typeface="DIN Alternate" charset="0"/>
                <a:cs typeface="DIN Alternate" charset="0"/>
              </a:rPr>
              <a:t>article</a:t>
            </a:r>
            <a:endParaRPr lang="en-US" sz="7200" b="1" i="0" dirty="0">
              <a:solidFill>
                <a:schemeClr val="bg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22917" y="393819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mtClean="0"/>
              <a:t>http://</a:t>
            </a:r>
            <a:r>
              <a:rPr lang="en-US" dirty="0" err="1" smtClean="0"/>
              <a:t>www.msn.com</a:t>
            </a:r>
            <a:r>
              <a:rPr lang="en-US" dirty="0" smtClean="0"/>
              <a:t>/en-in/news/other/data-science-is-helping-us-companies-export/vi-</a:t>
            </a:r>
            <a:r>
              <a:rPr lang="en-US" dirty="0" err="1" smtClean="0"/>
              <a:t>BBsjvQc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200330" y="-776984"/>
            <a:ext cx="5177054" cy="388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14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87584" y="2367169"/>
            <a:ext cx="7070666" cy="2123658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DIN Alternate" charset="0"/>
                <a:ea typeface="DIN Alternate" charset="0"/>
                <a:cs typeface="DIN Alternate" charset="0"/>
              </a:rPr>
              <a:t>Chief Data Officers: Bringing Data-Driven Innovation to Federal Agencies</a:t>
            </a:r>
            <a:endParaRPr lang="en-US" sz="44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7584" y="4706273"/>
            <a:ext cx="7070666" cy="1815882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December 8, 2016</a:t>
            </a:r>
          </a:p>
          <a:p>
            <a:endParaRPr lang="en-US" sz="3200" b="0" i="0" dirty="0" smtClean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Panel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-2828837" y="2828834"/>
            <a:ext cx="6858003" cy="1200329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7200" b="1" dirty="0" smtClean="0">
                <a:solidFill>
                  <a:schemeClr val="bg1"/>
                </a:solidFill>
                <a:latin typeface="DIN Alternate" charset="0"/>
                <a:ea typeface="DIN Alternate" charset="0"/>
                <a:cs typeface="DIN Alternate" charset="0"/>
              </a:rPr>
              <a:t>panel</a:t>
            </a:r>
            <a:endParaRPr lang="en-US" sz="7200" b="1" i="0" dirty="0">
              <a:solidFill>
                <a:schemeClr val="bg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86000" y="31058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fedsummits.com</a:t>
            </a:r>
            <a:r>
              <a:rPr lang="en-US" dirty="0" smtClean="0"/>
              <a:t>/big-data/december-2015/agenda/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645" y="101401"/>
            <a:ext cx="3515272" cy="226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60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79714" y="84462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fcw.com</a:t>
            </a:r>
            <a:r>
              <a:rPr lang="en-US" dirty="0" smtClean="0"/>
              <a:t>/blogs/</a:t>
            </a:r>
            <a:r>
              <a:rPr lang="en-US" dirty="0" err="1" smtClean="0"/>
              <a:t>fcw</a:t>
            </a:r>
            <a:r>
              <a:rPr lang="en-US" dirty="0" smtClean="0"/>
              <a:t>-insider/2015/11/</a:t>
            </a:r>
            <a:r>
              <a:rPr lang="en-US" dirty="0" err="1" smtClean="0"/>
              <a:t>jeffrey</a:t>
            </a:r>
            <a:r>
              <a:rPr lang="en-US" dirty="0" smtClean="0"/>
              <a:t>-</a:t>
            </a:r>
            <a:r>
              <a:rPr lang="en-US" dirty="0" err="1" smtClean="0"/>
              <a:t>chen</a:t>
            </a:r>
            <a:r>
              <a:rPr lang="en-US" dirty="0" smtClean="0"/>
              <a:t>-commerce-</a:t>
            </a:r>
            <a:r>
              <a:rPr lang="en-US" dirty="0" err="1" smtClean="0"/>
              <a:t>data.aspx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812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87584" y="1799024"/>
            <a:ext cx="7070666" cy="2585323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5400" b="1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Commerce Selects First Ever Chief Data Scientist</a:t>
            </a:r>
            <a:endParaRPr lang="en-US" sz="54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7584" y="4384347"/>
            <a:ext cx="7070666" cy="1200329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November 15, 2015</a:t>
            </a:r>
          </a:p>
          <a:p>
            <a:endParaRPr lang="en-US" sz="3200" b="0" i="0" dirty="0" smtClean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-2828837" y="2828834"/>
            <a:ext cx="6858003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7200" b="1" dirty="0" smtClean="0">
                <a:solidFill>
                  <a:schemeClr val="bg1"/>
                </a:solidFill>
                <a:latin typeface="DIN Alternate" charset="0"/>
                <a:ea typeface="DIN Alternate" charset="0"/>
                <a:cs typeface="DIN Alternate" charset="0"/>
              </a:rPr>
              <a:t>article</a:t>
            </a:r>
            <a:endParaRPr lang="en-US" sz="7200" b="1" i="0" dirty="0">
              <a:solidFill>
                <a:schemeClr val="bg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800" y="402750"/>
            <a:ext cx="74422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308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87584" y="2693055"/>
            <a:ext cx="7070666" cy="1754326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DIN Alternate" charset="0"/>
                <a:ea typeface="DIN Alternate" charset="0"/>
                <a:cs typeface="DIN Alternate" charset="0"/>
              </a:rPr>
              <a:t>The Evolving Use of Data</a:t>
            </a:r>
            <a:endParaRPr lang="en-US" sz="54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7584" y="4690198"/>
            <a:ext cx="7070666" cy="1815882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May 2, 2016</a:t>
            </a:r>
          </a:p>
          <a:p>
            <a:endParaRPr lang="en-US" sz="3200" b="0" i="0" dirty="0" smtClean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Opening Keynote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-2828837" y="2828834"/>
            <a:ext cx="6858003" cy="1200329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7200" b="1" dirty="0" smtClean="0">
                <a:solidFill>
                  <a:schemeClr val="bg1"/>
                </a:solidFill>
                <a:latin typeface="DIN Alternate" charset="0"/>
                <a:ea typeface="DIN Alternate" charset="0"/>
                <a:cs typeface="DIN Alternate" charset="0"/>
              </a:rPr>
              <a:t>speech</a:t>
            </a:r>
            <a:endParaRPr lang="en-US" sz="7200" b="1" i="0" dirty="0">
              <a:solidFill>
                <a:schemeClr val="bg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640" y="0"/>
            <a:ext cx="5630933" cy="269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114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00330" y="-4"/>
            <a:ext cx="7943670" cy="21552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787584" y="2693055"/>
            <a:ext cx="7070666" cy="923330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DIN Alternate" charset="0"/>
                <a:ea typeface="DIN Alternate" charset="0"/>
                <a:cs typeface="DIN Alternate" charset="0"/>
              </a:rPr>
              <a:t>Signal </a:t>
            </a:r>
            <a:r>
              <a:rPr lang="en-US" sz="5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DIN Alternate" charset="0"/>
                <a:ea typeface="DIN Alternate" charset="0"/>
                <a:cs typeface="DIN Alternate" charset="0"/>
              </a:rPr>
              <a:t>+ Purpose</a:t>
            </a:r>
            <a:endParaRPr lang="en-US" sz="54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7584" y="4154171"/>
            <a:ext cx="7070666" cy="1815882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April 26, 2016</a:t>
            </a:r>
          </a:p>
          <a:p>
            <a:endParaRPr lang="en-US" sz="3200" b="0" i="0" dirty="0" smtClean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Day 2 Opening Keynote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-2828837" y="2828834"/>
            <a:ext cx="6858003" cy="1200329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7200" b="1" dirty="0" smtClean="0">
                <a:solidFill>
                  <a:schemeClr val="bg1"/>
                </a:solidFill>
                <a:latin typeface="DIN Alternate" charset="0"/>
                <a:ea typeface="DIN Alternate" charset="0"/>
                <a:cs typeface="DIN Alternate" charset="0"/>
              </a:rPr>
              <a:t>speech</a:t>
            </a:r>
            <a:endParaRPr lang="en-US" sz="7200" b="1" i="0" dirty="0">
              <a:solidFill>
                <a:schemeClr val="bg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584" y="294497"/>
            <a:ext cx="6945283" cy="161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891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87584" y="2155270"/>
            <a:ext cx="7070666" cy="923330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5400" b="1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Bayes Hack</a:t>
            </a:r>
            <a:endParaRPr lang="en-US" sz="54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7584" y="3428998"/>
            <a:ext cx="7070666" cy="2431435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April 20, 2016</a:t>
            </a:r>
          </a:p>
          <a:p>
            <a:endParaRPr lang="en-US" sz="3200" b="0" i="0" dirty="0" smtClean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Radio interview on </a:t>
            </a:r>
            <a:r>
              <a:rPr lang="en-US" sz="4000" b="0" i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Federal Drive</a:t>
            </a:r>
            <a:r>
              <a:rPr lang="en-US" sz="4000" b="0" i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 </a:t>
            </a:r>
            <a:r>
              <a:rPr lang="en-US" sz="4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with Tom Temin</a:t>
            </a:r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 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-2828837" y="2828834"/>
            <a:ext cx="6858003" cy="1200329"/>
          </a:xfrm>
          <a:prstGeom prst="rect">
            <a:avLst/>
          </a:prstGeom>
          <a:solidFill>
            <a:schemeClr val="accent6">
              <a:lumMod val="75000"/>
            </a:schemeClr>
          </a:solidFill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7200" b="1" dirty="0" smtClean="0">
                <a:solidFill>
                  <a:schemeClr val="bg1"/>
                </a:solidFill>
                <a:latin typeface="DIN Alternate" charset="0"/>
                <a:ea typeface="DIN Alternate" charset="0"/>
                <a:cs typeface="DIN Alternate" charset="0"/>
              </a:rPr>
              <a:t>event</a:t>
            </a:r>
            <a:endParaRPr lang="en-US" sz="7200" b="1" i="0" dirty="0">
              <a:solidFill>
                <a:schemeClr val="bg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356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87584" y="2155270"/>
            <a:ext cx="7070666" cy="1754326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DIN Alternate" charset="0"/>
                <a:ea typeface="DIN Alternate" charset="0"/>
                <a:cs typeface="DIN Alternate" charset="0"/>
              </a:rPr>
              <a:t>Building a Data-Driven Government</a:t>
            </a:r>
            <a:endParaRPr lang="en-US" sz="54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7584" y="4154171"/>
            <a:ext cx="7070666" cy="1815882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April 21, 2016</a:t>
            </a:r>
          </a:p>
          <a:p>
            <a:endParaRPr lang="en-US" sz="3200" b="0" i="0" dirty="0" smtClean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Opening keynote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-2828837" y="2828834"/>
            <a:ext cx="6858003" cy="1200329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7200" b="1" dirty="0" smtClean="0">
                <a:solidFill>
                  <a:schemeClr val="bg1"/>
                </a:solidFill>
                <a:latin typeface="DIN Alternate" charset="0"/>
                <a:ea typeface="DIN Alternate" charset="0"/>
                <a:cs typeface="DIN Alternate" charset="0"/>
              </a:rPr>
              <a:t>speech</a:t>
            </a:r>
            <a:endParaRPr lang="en-US" sz="7200" b="1" i="0" dirty="0">
              <a:solidFill>
                <a:schemeClr val="bg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584" y="289087"/>
            <a:ext cx="4482587" cy="162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439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23" y="15975"/>
            <a:ext cx="8140277" cy="189472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787584" y="2155270"/>
            <a:ext cx="7070666" cy="1754326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5400" b="1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Commerce strives to improve data usability</a:t>
            </a:r>
            <a:endParaRPr lang="en-US" sz="54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7584" y="4154171"/>
            <a:ext cx="7070666" cy="2431435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April 20, 2016</a:t>
            </a:r>
          </a:p>
          <a:p>
            <a:endParaRPr lang="en-US" sz="3200" b="0" i="0" dirty="0" smtClean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Radio interview on </a:t>
            </a:r>
            <a:r>
              <a:rPr lang="en-US" sz="4000" b="0" i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Federal Drive</a:t>
            </a:r>
            <a:r>
              <a:rPr lang="en-US" sz="4000" b="0" i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 </a:t>
            </a:r>
            <a:r>
              <a:rPr lang="en-US" sz="4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with Tom Temin</a:t>
            </a:r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 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-2828837" y="2828834"/>
            <a:ext cx="6858003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7200" b="1" dirty="0" smtClean="0">
                <a:solidFill>
                  <a:schemeClr val="bg1"/>
                </a:solidFill>
                <a:latin typeface="DIN Alternate" charset="0"/>
                <a:ea typeface="DIN Alternate" charset="0"/>
                <a:cs typeface="DIN Alternate" charset="0"/>
              </a:rPr>
              <a:t>article</a:t>
            </a:r>
            <a:endParaRPr lang="en-US" sz="7200" b="1" i="0" dirty="0">
              <a:solidFill>
                <a:schemeClr val="bg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432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797269" y="4890728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mtClean="0"/>
              <a:t>https://</a:t>
            </a:r>
            <a:r>
              <a:rPr lang="en-US" dirty="0" err="1" smtClean="0"/>
              <a:t>sunlightfoundation.com</a:t>
            </a:r>
            <a:r>
              <a:rPr lang="en-US" dirty="0" smtClean="0"/>
              <a:t>/blog/2016/03/02/commerce-department-launches-new-suite-of-open-data-tutorials/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806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87584" y="2274836"/>
            <a:ext cx="7070666" cy="2308324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Helvetica Neue Thin" charset="0"/>
                <a:ea typeface="Helvetica Neue Thin" charset="0"/>
                <a:cs typeface="Helvetica Neue Thin" charset="0"/>
              </a:rPr>
              <a:t>Commerce’s Data Geeks Want To Teach You How To Use Their Data</a:t>
            </a:r>
            <a:endParaRPr lang="en-US" sz="480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7584" y="4708169"/>
            <a:ext cx="7070666" cy="1200329"/>
          </a:xfrm>
          <a:prstGeom prst="rect">
            <a:avLst/>
          </a:prstGeom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sz="40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Helvetica Neue" charset="0"/>
                <a:ea typeface="Helvetica Neue" charset="0"/>
                <a:cs typeface="Helvetica Neue" charset="0"/>
              </a:rPr>
              <a:t>January 28, 2016</a:t>
            </a:r>
          </a:p>
          <a:p>
            <a:endParaRPr lang="en-US" sz="3200" b="0" i="0" dirty="0" smtClean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-2828837" y="2828834"/>
            <a:ext cx="6858003" cy="1200329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50800" dist="76200" dir="2700000" algn="tl" rotWithShape="0">
              <a:schemeClr val="bg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r"/>
            <a:r>
              <a:rPr lang="en-US" sz="7200" b="1" dirty="0" smtClean="0">
                <a:solidFill>
                  <a:schemeClr val="bg1"/>
                </a:solidFill>
                <a:latin typeface="DIN Alternate" charset="0"/>
                <a:ea typeface="DIN Alternate" charset="0"/>
                <a:cs typeface="DIN Alternate" charset="0"/>
              </a:rPr>
              <a:t>article</a:t>
            </a:r>
            <a:endParaRPr lang="en-US" sz="7200" b="1" i="0" dirty="0">
              <a:solidFill>
                <a:schemeClr val="bg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583" y="386695"/>
            <a:ext cx="3541161" cy="163438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86000" y="6561873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www.nextgov.com</a:t>
            </a:r>
            <a:r>
              <a:rPr lang="en-US" dirty="0" smtClean="0"/>
              <a:t>/big-data/2016/01/</a:t>
            </a:r>
            <a:r>
              <a:rPr lang="en-US" dirty="0" err="1" smtClean="0"/>
              <a:t>commerces</a:t>
            </a:r>
            <a:r>
              <a:rPr lang="en-US" dirty="0" smtClean="0"/>
              <a:t>-data-geeks-want-teach-you-how-use-their-data/125508/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939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286000" y="2967335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www.fiercegovernmentit.com</a:t>
            </a:r>
            <a:r>
              <a:rPr lang="en-US" dirty="0" smtClean="0"/>
              <a:t>/story/qa-commerce-dept-chief-data-scientist-jeffrey-chen-building-new-data-servic/2016-01-28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022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1910</TotalTime>
  <Words>146</Words>
  <Application>Microsoft Macintosh PowerPoint</Application>
  <PresentationFormat>On-screen Show (4:3)</PresentationFormat>
  <Paragraphs>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Calibri Light</vt:lpstr>
      <vt:lpstr>DIN Alternate</vt:lpstr>
      <vt:lpstr>Helvetica Neue</vt:lpstr>
      <vt:lpstr>Helvetica Neue Thin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Tonja White</dc:creator>
  <cp:lastModifiedBy>Tonja White</cp:lastModifiedBy>
  <cp:revision>10</cp:revision>
  <dcterms:created xsi:type="dcterms:W3CDTF">2016-05-09T11:07:07Z</dcterms:created>
  <dcterms:modified xsi:type="dcterms:W3CDTF">2016-05-10T18:57:09Z</dcterms:modified>
</cp:coreProperties>
</file>

<file path=docProps/thumbnail.jpeg>
</file>